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12192000"/>
  <p:notesSz cx="7010400" cy="9296400"/>
  <p:embeddedFontLs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5" roundtripDataSignature="AMtx7mi/usTJ450JGjatm8CyhZvnd7/w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35FCC5-C3F1-44CC-BE04-8FE243162A5C}">
  <a:tblStyle styleId="{C335FCC5-C3F1-44CC-BE04-8FE243162A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D4621E-54C4-4C84-95CE-B2065191D27C}"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1E8"/>
          </a:solidFill>
        </a:fill>
      </a:tcStyle>
    </a:wholeTbl>
    <a:band1H>
      <a:tcTxStyle/>
      <a:tcStyle>
        <a:fill>
          <a:solidFill>
            <a:srgbClr val="FFE2CD"/>
          </a:solidFill>
        </a:fill>
      </a:tcStyle>
    </a:band1H>
    <a:band2H>
      <a:tcTxStyle/>
    </a:band2H>
    <a:band1V>
      <a:tcTxStyle/>
      <a:tcStyle>
        <a:fill>
          <a:solidFill>
            <a:srgbClr val="FFE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ExtraBold-boldItalic.fntdata"/><Relationship Id="rId23" Type="http://schemas.openxmlformats.org/officeDocument/2006/relationships/font" Target="fonts/Montserrat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 name="Google Shape;159;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68" name="Google Shape;168;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76" name="Google Shape;176;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84" name="Google Shape;184;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193" name="Google Shape;193;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6: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02" name="Google Shape;202;p6: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11" name="Google Shape;211;p7: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11"/>
          <p:cNvSpPr txBox="1"/>
          <p:nvPr>
            <p:ph type="ctrTitle"/>
          </p:nvPr>
        </p:nvSpPr>
        <p:spPr>
          <a:xfrm>
            <a:off x="2901200" y="2600133"/>
            <a:ext cx="6389700" cy="859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4800"/>
              <a:buNone/>
              <a:defRPr b="1" sz="48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14" name="Google Shape;14;p11"/>
          <p:cNvSpPr txBox="1"/>
          <p:nvPr>
            <p:ph idx="1" type="subTitle"/>
          </p:nvPr>
        </p:nvSpPr>
        <p:spPr>
          <a:xfrm>
            <a:off x="2725600" y="4939533"/>
            <a:ext cx="6740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20"/>
          <p:cNvSpPr txBox="1"/>
          <p:nvPr>
            <p:ph type="title"/>
          </p:nvPr>
        </p:nvSpPr>
        <p:spPr>
          <a:xfrm>
            <a:off x="1239303" y="581577"/>
            <a:ext cx="3662100" cy="5454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4000"/>
              <a:buNone/>
              <a:defRPr sz="4000">
                <a:solidFill>
                  <a:schemeClr val="accent1"/>
                </a:solidFill>
              </a:defRPr>
            </a:lvl1pPr>
            <a:lvl2pPr lvl="1" algn="l">
              <a:lnSpc>
                <a:spcPct val="100000"/>
              </a:lnSpc>
              <a:spcBef>
                <a:spcPts val="0"/>
              </a:spcBef>
              <a:spcAft>
                <a:spcPts val="0"/>
              </a:spcAft>
              <a:buClr>
                <a:schemeClr val="accent1"/>
              </a:buClr>
              <a:buSzPts val="6400"/>
              <a:buNone/>
              <a:defRPr sz="6400">
                <a:solidFill>
                  <a:schemeClr val="accent1"/>
                </a:solidFill>
              </a:defRPr>
            </a:lvl2pPr>
            <a:lvl3pPr lvl="2" algn="l">
              <a:lnSpc>
                <a:spcPct val="100000"/>
              </a:lnSpc>
              <a:spcBef>
                <a:spcPts val="0"/>
              </a:spcBef>
              <a:spcAft>
                <a:spcPts val="0"/>
              </a:spcAft>
              <a:buClr>
                <a:schemeClr val="accent1"/>
              </a:buClr>
              <a:buSzPts val="6400"/>
              <a:buNone/>
              <a:defRPr sz="6400">
                <a:solidFill>
                  <a:schemeClr val="accent1"/>
                </a:solidFill>
              </a:defRPr>
            </a:lvl3pPr>
            <a:lvl4pPr lvl="3" algn="l">
              <a:lnSpc>
                <a:spcPct val="100000"/>
              </a:lnSpc>
              <a:spcBef>
                <a:spcPts val="0"/>
              </a:spcBef>
              <a:spcAft>
                <a:spcPts val="0"/>
              </a:spcAft>
              <a:buClr>
                <a:schemeClr val="accent1"/>
              </a:buClr>
              <a:buSzPts val="6400"/>
              <a:buNone/>
              <a:defRPr sz="6400">
                <a:solidFill>
                  <a:schemeClr val="accent1"/>
                </a:solidFill>
              </a:defRPr>
            </a:lvl4pPr>
            <a:lvl5pPr lvl="4" algn="l">
              <a:lnSpc>
                <a:spcPct val="100000"/>
              </a:lnSpc>
              <a:spcBef>
                <a:spcPts val="0"/>
              </a:spcBef>
              <a:spcAft>
                <a:spcPts val="0"/>
              </a:spcAft>
              <a:buClr>
                <a:schemeClr val="accent1"/>
              </a:buClr>
              <a:buSzPts val="6400"/>
              <a:buNone/>
              <a:defRPr sz="6400">
                <a:solidFill>
                  <a:schemeClr val="accent1"/>
                </a:solidFill>
              </a:defRPr>
            </a:lvl5pPr>
            <a:lvl6pPr lvl="5" algn="l">
              <a:lnSpc>
                <a:spcPct val="100000"/>
              </a:lnSpc>
              <a:spcBef>
                <a:spcPts val="0"/>
              </a:spcBef>
              <a:spcAft>
                <a:spcPts val="0"/>
              </a:spcAft>
              <a:buClr>
                <a:schemeClr val="accent1"/>
              </a:buClr>
              <a:buSzPts val="6400"/>
              <a:buNone/>
              <a:defRPr sz="6400">
                <a:solidFill>
                  <a:schemeClr val="accent1"/>
                </a:solidFill>
              </a:defRPr>
            </a:lvl6pPr>
            <a:lvl7pPr lvl="6" algn="l">
              <a:lnSpc>
                <a:spcPct val="100000"/>
              </a:lnSpc>
              <a:spcBef>
                <a:spcPts val="0"/>
              </a:spcBef>
              <a:spcAft>
                <a:spcPts val="0"/>
              </a:spcAft>
              <a:buClr>
                <a:schemeClr val="accent1"/>
              </a:buClr>
              <a:buSzPts val="6400"/>
              <a:buNone/>
              <a:defRPr sz="6400">
                <a:solidFill>
                  <a:schemeClr val="accent1"/>
                </a:solidFill>
              </a:defRPr>
            </a:lvl7pPr>
            <a:lvl8pPr lvl="7" algn="l">
              <a:lnSpc>
                <a:spcPct val="100000"/>
              </a:lnSpc>
              <a:spcBef>
                <a:spcPts val="0"/>
              </a:spcBef>
              <a:spcAft>
                <a:spcPts val="0"/>
              </a:spcAft>
              <a:buClr>
                <a:schemeClr val="accent1"/>
              </a:buClr>
              <a:buSzPts val="6400"/>
              <a:buNone/>
              <a:defRPr sz="6400">
                <a:solidFill>
                  <a:schemeClr val="accent1"/>
                </a:solidFill>
              </a:defRPr>
            </a:lvl8pPr>
            <a:lvl9pPr lvl="8" algn="l">
              <a:lnSpc>
                <a:spcPct val="100000"/>
              </a:lnSpc>
              <a:spcBef>
                <a:spcPts val="0"/>
              </a:spcBef>
              <a:spcAft>
                <a:spcPts val="0"/>
              </a:spcAft>
              <a:buClr>
                <a:schemeClr val="accent1"/>
              </a:buClr>
              <a:buSzPts val="6400"/>
              <a:buNone/>
              <a:defRPr sz="6400">
                <a:solidFill>
                  <a:schemeClr val="accent1"/>
                </a:solidFill>
              </a:defRPr>
            </a:lvl9pPr>
          </a:lstStyle>
          <a:p/>
        </p:txBody>
      </p:sp>
      <p:pic>
        <p:nvPicPr>
          <p:cNvPr id="41" name="Google Shape;41;p20"/>
          <p:cNvPicPr preferRelativeResize="0"/>
          <p:nvPr/>
        </p:nvPicPr>
        <p:blipFill rotWithShape="1">
          <a:blip r:embed="rId3">
            <a:alphaModFix/>
          </a:blip>
          <a:srcRect b="0" l="0" r="0" t="0"/>
          <a:stretch/>
        </p:blipFill>
        <p:spPr>
          <a:xfrm rot="5400000">
            <a:off x="4371898" y="552066"/>
            <a:ext cx="10168735" cy="3845066"/>
          </a:xfrm>
          <a:prstGeom prst="rect">
            <a:avLst/>
          </a:prstGeom>
          <a:noFill/>
          <a:ln>
            <a:noFill/>
          </a:ln>
        </p:spPr>
      </p:pic>
      <p:pic>
        <p:nvPicPr>
          <p:cNvPr id="42" name="Google Shape;42;p20"/>
          <p:cNvPicPr preferRelativeResize="0"/>
          <p:nvPr/>
        </p:nvPicPr>
        <p:blipFill rotWithShape="1">
          <a:blip r:embed="rId3">
            <a:alphaModFix/>
          </a:blip>
          <a:srcRect b="0" l="0" r="0" t="0"/>
          <a:stretch/>
        </p:blipFill>
        <p:spPr>
          <a:xfrm flipH="1" rot="5400000">
            <a:off x="6429887" y="-469214"/>
            <a:ext cx="12413059" cy="46937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1"/>
          <p:cNvSpPr txBox="1"/>
          <p:nvPr>
            <p:ph idx="1" type="subTitle"/>
          </p:nvPr>
        </p:nvSpPr>
        <p:spPr>
          <a:xfrm>
            <a:off x="1251333" y="2359433"/>
            <a:ext cx="3828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21"/>
          <p:cNvSpPr txBox="1"/>
          <p:nvPr>
            <p:ph idx="2" type="body"/>
          </p:nvPr>
        </p:nvSpPr>
        <p:spPr>
          <a:xfrm>
            <a:off x="6271167" y="1212800"/>
            <a:ext cx="4625100" cy="44325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46" name="Google Shape;46;p21"/>
          <p:cNvSpPr txBox="1"/>
          <p:nvPr>
            <p:ph type="title"/>
          </p:nvPr>
        </p:nvSpPr>
        <p:spPr>
          <a:xfrm>
            <a:off x="1251333" y="593367"/>
            <a:ext cx="42984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2"/>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24"/>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2" name="Google Shape;52;p24"/>
          <p:cNvSpPr txBox="1"/>
          <p:nvPr>
            <p:ph idx="1" type="body"/>
          </p:nvPr>
        </p:nvSpPr>
        <p:spPr>
          <a:xfrm>
            <a:off x="1251333" y="1661367"/>
            <a:ext cx="9562800" cy="4053300"/>
          </a:xfrm>
          <a:prstGeom prst="rect">
            <a:avLst/>
          </a:prstGeom>
          <a:noFill/>
          <a:ln>
            <a:noFill/>
          </a:ln>
        </p:spPr>
        <p:txBody>
          <a:bodyPr anchorCtr="0" anchor="t" bIns="121900" lIns="121900" spcFirstLastPara="1" rIns="121900" wrap="square" tIns="121900">
            <a:noAutofit/>
          </a:bodyPr>
          <a:lstStyle>
            <a:lvl1pPr indent="-323850" lvl="0" marL="457200" algn="l">
              <a:lnSpc>
                <a:spcPct val="100000"/>
              </a:lnSpc>
              <a:spcBef>
                <a:spcPts val="0"/>
              </a:spcBef>
              <a:spcAft>
                <a:spcPts val="0"/>
              </a:spcAft>
              <a:buClr>
                <a:schemeClr val="lt1"/>
              </a:buClr>
              <a:buSzPts val="1500"/>
              <a:buChar char="●"/>
              <a:defRPr sz="1500">
                <a:solidFill>
                  <a:schemeClr val="lt1"/>
                </a:solidFill>
              </a:defRPr>
            </a:lvl1pPr>
            <a:lvl2pPr indent="-323850" lvl="1" marL="914400" algn="l">
              <a:lnSpc>
                <a:spcPct val="100000"/>
              </a:lnSpc>
              <a:spcBef>
                <a:spcPts val="2100"/>
              </a:spcBef>
              <a:spcAft>
                <a:spcPts val="0"/>
              </a:spcAft>
              <a:buClr>
                <a:schemeClr val="lt1"/>
              </a:buClr>
              <a:buSzPts val="1500"/>
              <a:buChar char="○"/>
              <a:defRPr sz="1500">
                <a:solidFill>
                  <a:schemeClr val="lt1"/>
                </a:solidFill>
              </a:defRPr>
            </a:lvl2pPr>
            <a:lvl3pPr indent="-323850" lvl="2" marL="1371600" algn="l">
              <a:lnSpc>
                <a:spcPct val="100000"/>
              </a:lnSpc>
              <a:spcBef>
                <a:spcPts val="2100"/>
              </a:spcBef>
              <a:spcAft>
                <a:spcPts val="0"/>
              </a:spcAft>
              <a:buClr>
                <a:schemeClr val="lt1"/>
              </a:buClr>
              <a:buSzPts val="1500"/>
              <a:buChar char="■"/>
              <a:defRPr sz="1500">
                <a:solidFill>
                  <a:schemeClr val="lt1"/>
                </a:solidFill>
              </a:defRPr>
            </a:lvl3pPr>
            <a:lvl4pPr indent="-323850" lvl="3" marL="1828800" algn="l">
              <a:lnSpc>
                <a:spcPct val="100000"/>
              </a:lnSpc>
              <a:spcBef>
                <a:spcPts val="2100"/>
              </a:spcBef>
              <a:spcAft>
                <a:spcPts val="0"/>
              </a:spcAft>
              <a:buClr>
                <a:schemeClr val="lt1"/>
              </a:buClr>
              <a:buSzPts val="1500"/>
              <a:buChar char="●"/>
              <a:defRPr sz="1500">
                <a:solidFill>
                  <a:schemeClr val="lt1"/>
                </a:solidFill>
              </a:defRPr>
            </a:lvl4pPr>
            <a:lvl5pPr indent="-323850" lvl="4" marL="2286000" algn="l">
              <a:lnSpc>
                <a:spcPct val="100000"/>
              </a:lnSpc>
              <a:spcBef>
                <a:spcPts val="2100"/>
              </a:spcBef>
              <a:spcAft>
                <a:spcPts val="0"/>
              </a:spcAft>
              <a:buClr>
                <a:schemeClr val="lt1"/>
              </a:buClr>
              <a:buSzPts val="1500"/>
              <a:buChar char="○"/>
              <a:defRPr sz="1500">
                <a:solidFill>
                  <a:schemeClr val="lt1"/>
                </a:solidFill>
              </a:defRPr>
            </a:lvl5pPr>
            <a:lvl6pPr indent="-323850" lvl="5" marL="2743200" algn="l">
              <a:lnSpc>
                <a:spcPct val="100000"/>
              </a:lnSpc>
              <a:spcBef>
                <a:spcPts val="2100"/>
              </a:spcBef>
              <a:spcAft>
                <a:spcPts val="0"/>
              </a:spcAft>
              <a:buClr>
                <a:schemeClr val="lt1"/>
              </a:buClr>
              <a:buSzPts val="1500"/>
              <a:buChar char="■"/>
              <a:defRPr sz="1500">
                <a:solidFill>
                  <a:schemeClr val="lt1"/>
                </a:solidFill>
              </a:defRPr>
            </a:lvl6pPr>
            <a:lvl7pPr indent="-323850" lvl="6" marL="3200400" algn="l">
              <a:lnSpc>
                <a:spcPct val="100000"/>
              </a:lnSpc>
              <a:spcBef>
                <a:spcPts val="2100"/>
              </a:spcBef>
              <a:spcAft>
                <a:spcPts val="0"/>
              </a:spcAft>
              <a:buClr>
                <a:schemeClr val="lt1"/>
              </a:buClr>
              <a:buSzPts val="1500"/>
              <a:buChar char="●"/>
              <a:defRPr sz="1500">
                <a:solidFill>
                  <a:schemeClr val="lt1"/>
                </a:solidFill>
              </a:defRPr>
            </a:lvl7pPr>
            <a:lvl8pPr indent="-323850" lvl="7" marL="3657600" algn="l">
              <a:lnSpc>
                <a:spcPct val="100000"/>
              </a:lnSpc>
              <a:spcBef>
                <a:spcPts val="2100"/>
              </a:spcBef>
              <a:spcAft>
                <a:spcPts val="0"/>
              </a:spcAft>
              <a:buClr>
                <a:schemeClr val="lt1"/>
              </a:buClr>
              <a:buSzPts val="1500"/>
              <a:buChar char="○"/>
              <a:defRPr sz="1500">
                <a:solidFill>
                  <a:schemeClr val="lt1"/>
                </a:solidFill>
              </a:defRPr>
            </a:lvl8pPr>
            <a:lvl9pPr indent="-323850" lvl="8" marL="4114800" algn="l">
              <a:lnSpc>
                <a:spcPct val="100000"/>
              </a:lnSpc>
              <a:spcBef>
                <a:spcPts val="2100"/>
              </a:spcBef>
              <a:spcAft>
                <a:spcPts val="2100"/>
              </a:spcAft>
              <a:buClr>
                <a:schemeClr val="lt1"/>
              </a:buClr>
              <a:buSzPts val="1500"/>
              <a:buChar char="■"/>
              <a:defRPr sz="15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5"/>
          <p:cNvSpPr txBox="1"/>
          <p:nvPr>
            <p:ph type="title"/>
          </p:nvPr>
        </p:nvSpPr>
        <p:spPr>
          <a:xfrm>
            <a:off x="4717996"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5" name="Google Shape;55;p25"/>
          <p:cNvSpPr txBox="1"/>
          <p:nvPr>
            <p:ph idx="1" type="subTitle"/>
          </p:nvPr>
        </p:nvSpPr>
        <p:spPr>
          <a:xfrm>
            <a:off x="4717996"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6" name="Google Shape;56;p25"/>
          <p:cNvSpPr txBox="1"/>
          <p:nvPr>
            <p:ph idx="2" type="title"/>
          </p:nvPr>
        </p:nvSpPr>
        <p:spPr>
          <a:xfrm>
            <a:off x="8038071"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7" name="Google Shape;57;p25"/>
          <p:cNvSpPr txBox="1"/>
          <p:nvPr>
            <p:ph idx="3" type="subTitle"/>
          </p:nvPr>
        </p:nvSpPr>
        <p:spPr>
          <a:xfrm>
            <a:off x="8038071"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8" name="Google Shape;58;p25"/>
          <p:cNvSpPr txBox="1"/>
          <p:nvPr>
            <p:ph idx="4" type="title"/>
          </p:nvPr>
        </p:nvSpPr>
        <p:spPr>
          <a:xfrm>
            <a:off x="1397929"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9" name="Google Shape;59;p25"/>
          <p:cNvSpPr txBox="1"/>
          <p:nvPr>
            <p:ph idx="5" type="subTitle"/>
          </p:nvPr>
        </p:nvSpPr>
        <p:spPr>
          <a:xfrm>
            <a:off x="1397929"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0" name="Google Shape;60;p25"/>
          <p:cNvSpPr txBox="1"/>
          <p:nvPr>
            <p:ph idx="6" type="title"/>
          </p:nvPr>
        </p:nvSpPr>
        <p:spPr>
          <a:xfrm>
            <a:off x="1397933"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1" name="Google Shape;61;p25"/>
          <p:cNvSpPr txBox="1"/>
          <p:nvPr>
            <p:ph idx="7" type="title"/>
          </p:nvPr>
        </p:nvSpPr>
        <p:spPr>
          <a:xfrm>
            <a:off x="4718000"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2" name="Google Shape;62;p25"/>
          <p:cNvSpPr txBox="1"/>
          <p:nvPr>
            <p:ph idx="8" type="title"/>
          </p:nvPr>
        </p:nvSpPr>
        <p:spPr>
          <a:xfrm>
            <a:off x="8038067"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6"/>
          <p:cNvSpPr txBox="1"/>
          <p:nvPr>
            <p:ph type="title"/>
          </p:nvPr>
        </p:nvSpPr>
        <p:spPr>
          <a:xfrm>
            <a:off x="2583117"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5" name="Google Shape;65;p26"/>
          <p:cNvSpPr txBox="1"/>
          <p:nvPr>
            <p:ph idx="1" type="subTitle"/>
          </p:nvPr>
        </p:nvSpPr>
        <p:spPr>
          <a:xfrm>
            <a:off x="2583117"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6" name="Google Shape;66;p26"/>
          <p:cNvSpPr txBox="1"/>
          <p:nvPr>
            <p:ph idx="2" type="title"/>
          </p:nvPr>
        </p:nvSpPr>
        <p:spPr>
          <a:xfrm>
            <a:off x="6422083"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7" name="Google Shape;67;p26"/>
          <p:cNvSpPr txBox="1"/>
          <p:nvPr>
            <p:ph idx="3" type="subTitle"/>
          </p:nvPr>
        </p:nvSpPr>
        <p:spPr>
          <a:xfrm>
            <a:off x="6422083"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8" name="Google Shape;68;p26"/>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7"/>
          <p:cNvSpPr txBox="1"/>
          <p:nvPr>
            <p:ph type="title"/>
          </p:nvPr>
        </p:nvSpPr>
        <p:spPr>
          <a:xfrm>
            <a:off x="4717996"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1" name="Google Shape;71;p27"/>
          <p:cNvSpPr txBox="1"/>
          <p:nvPr>
            <p:ph idx="1" type="subTitle"/>
          </p:nvPr>
        </p:nvSpPr>
        <p:spPr>
          <a:xfrm>
            <a:off x="4717996"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2" name="Google Shape;72;p27"/>
          <p:cNvSpPr txBox="1"/>
          <p:nvPr>
            <p:ph idx="2" type="title"/>
          </p:nvPr>
        </p:nvSpPr>
        <p:spPr>
          <a:xfrm>
            <a:off x="8038071"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3" name="Google Shape;73;p27"/>
          <p:cNvSpPr txBox="1"/>
          <p:nvPr>
            <p:ph idx="3" type="subTitle"/>
          </p:nvPr>
        </p:nvSpPr>
        <p:spPr>
          <a:xfrm>
            <a:off x="8038071"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4" name="Google Shape;74;p27"/>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75" name="Google Shape;75;p27"/>
          <p:cNvSpPr txBox="1"/>
          <p:nvPr>
            <p:ph idx="5" type="title"/>
          </p:nvPr>
        </p:nvSpPr>
        <p:spPr>
          <a:xfrm>
            <a:off x="1397929"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6" name="Google Shape;76;p27"/>
          <p:cNvSpPr txBox="1"/>
          <p:nvPr>
            <p:ph idx="6" type="subTitle"/>
          </p:nvPr>
        </p:nvSpPr>
        <p:spPr>
          <a:xfrm>
            <a:off x="1397929"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8"/>
          <p:cNvSpPr txBox="1"/>
          <p:nvPr>
            <p:ph type="ctrTitle"/>
          </p:nvPr>
        </p:nvSpPr>
        <p:spPr>
          <a:xfrm>
            <a:off x="1698000" y="1825333"/>
            <a:ext cx="8796000" cy="2813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79" name="Google Shape;79;p28"/>
          <p:cNvSpPr txBox="1"/>
          <p:nvPr>
            <p:ph idx="1" type="subTitle"/>
          </p:nvPr>
        </p:nvSpPr>
        <p:spPr>
          <a:xfrm>
            <a:off x="3309200" y="3359367"/>
            <a:ext cx="5573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9"/>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5" name="Shape 15"/>
        <p:cNvGrpSpPr/>
        <p:nvPr/>
      </p:nvGrpSpPr>
      <p:grpSpPr>
        <a:xfrm>
          <a:off x="0" y="0"/>
          <a:ext cx="0" cy="0"/>
          <a:chOff x="0" y="0"/>
          <a:chExt cx="0" cy="0"/>
        </a:xfrm>
      </p:grpSpPr>
      <p:sp>
        <p:nvSpPr>
          <p:cNvPr id="16" name="Google Shape;16;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 name="Google Shape;17;p12"/>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30"/>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1"/>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2"/>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33"/>
          <p:cNvSpPr txBox="1"/>
          <p:nvPr>
            <p:ph type="title"/>
          </p:nvPr>
        </p:nvSpPr>
        <p:spPr>
          <a:xfrm>
            <a:off x="1251333" y="593367"/>
            <a:ext cx="6619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0" name="Google Shape;90;p33"/>
          <p:cNvSpPr txBox="1"/>
          <p:nvPr>
            <p:ph idx="1" type="body"/>
          </p:nvPr>
        </p:nvSpPr>
        <p:spPr>
          <a:xfrm>
            <a:off x="1422988"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1" name="Google Shape;91;p33"/>
          <p:cNvSpPr txBox="1"/>
          <p:nvPr>
            <p:ph idx="2" type="body"/>
          </p:nvPr>
        </p:nvSpPr>
        <p:spPr>
          <a:xfrm>
            <a:off x="6231803"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2" name="Google Shape;92;p33"/>
          <p:cNvSpPr txBox="1"/>
          <p:nvPr>
            <p:ph idx="3" type="title"/>
          </p:nvPr>
        </p:nvSpPr>
        <p:spPr>
          <a:xfrm>
            <a:off x="16179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93" name="Google Shape;93;p33"/>
          <p:cNvSpPr txBox="1"/>
          <p:nvPr>
            <p:ph idx="4" type="title"/>
          </p:nvPr>
        </p:nvSpPr>
        <p:spPr>
          <a:xfrm>
            <a:off x="64267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4"/>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6" name="Google Shape;96;p34"/>
          <p:cNvSpPr txBox="1"/>
          <p:nvPr>
            <p:ph idx="2" type="title"/>
          </p:nvPr>
        </p:nvSpPr>
        <p:spPr>
          <a:xfrm>
            <a:off x="1197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7" name="Google Shape;97;p34"/>
          <p:cNvSpPr txBox="1"/>
          <p:nvPr>
            <p:ph idx="1" type="subTitle"/>
          </p:nvPr>
        </p:nvSpPr>
        <p:spPr>
          <a:xfrm>
            <a:off x="1197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98" name="Google Shape;98;p34"/>
          <p:cNvSpPr txBox="1"/>
          <p:nvPr>
            <p:ph idx="3" type="title"/>
          </p:nvPr>
        </p:nvSpPr>
        <p:spPr>
          <a:xfrm>
            <a:off x="3720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9" name="Google Shape;99;p34"/>
          <p:cNvSpPr txBox="1"/>
          <p:nvPr>
            <p:ph idx="4" type="subTitle"/>
          </p:nvPr>
        </p:nvSpPr>
        <p:spPr>
          <a:xfrm>
            <a:off x="3720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0" name="Google Shape;100;p34"/>
          <p:cNvSpPr txBox="1"/>
          <p:nvPr>
            <p:ph idx="5" type="title"/>
          </p:nvPr>
        </p:nvSpPr>
        <p:spPr>
          <a:xfrm>
            <a:off x="6242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1" name="Google Shape;101;p34"/>
          <p:cNvSpPr txBox="1"/>
          <p:nvPr>
            <p:ph idx="6" type="subTitle"/>
          </p:nvPr>
        </p:nvSpPr>
        <p:spPr>
          <a:xfrm>
            <a:off x="6242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2" name="Google Shape;102;p34"/>
          <p:cNvSpPr txBox="1"/>
          <p:nvPr>
            <p:ph idx="7" type="title"/>
          </p:nvPr>
        </p:nvSpPr>
        <p:spPr>
          <a:xfrm>
            <a:off x="8765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3" name="Google Shape;103;p34"/>
          <p:cNvSpPr txBox="1"/>
          <p:nvPr>
            <p:ph idx="8" type="subTitle"/>
          </p:nvPr>
        </p:nvSpPr>
        <p:spPr>
          <a:xfrm>
            <a:off x="8765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5"/>
          <p:cNvSpPr txBox="1"/>
          <p:nvPr>
            <p:ph type="title"/>
          </p:nvPr>
        </p:nvSpPr>
        <p:spPr>
          <a:xfrm>
            <a:off x="6662400" y="882457"/>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6" name="Google Shape;106;p35"/>
          <p:cNvSpPr txBox="1"/>
          <p:nvPr>
            <p:ph idx="1" type="subTitle"/>
          </p:nvPr>
        </p:nvSpPr>
        <p:spPr>
          <a:xfrm>
            <a:off x="6548000" y="1687800"/>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7" name="Google Shape;107;p35"/>
          <p:cNvSpPr txBox="1"/>
          <p:nvPr>
            <p:ph idx="2" type="title"/>
          </p:nvPr>
        </p:nvSpPr>
        <p:spPr>
          <a:xfrm>
            <a:off x="6662400" y="2798924"/>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8" name="Google Shape;108;p35"/>
          <p:cNvSpPr txBox="1"/>
          <p:nvPr>
            <p:ph idx="3" type="subTitle"/>
          </p:nvPr>
        </p:nvSpPr>
        <p:spPr>
          <a:xfrm>
            <a:off x="6548000" y="3604267"/>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9" name="Google Shape;109;p35"/>
          <p:cNvSpPr txBox="1"/>
          <p:nvPr>
            <p:ph idx="4" type="title"/>
          </p:nvPr>
        </p:nvSpPr>
        <p:spPr>
          <a:xfrm>
            <a:off x="6662400" y="4715391"/>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10" name="Google Shape;110;p35"/>
          <p:cNvSpPr txBox="1"/>
          <p:nvPr>
            <p:ph idx="5" type="subTitle"/>
          </p:nvPr>
        </p:nvSpPr>
        <p:spPr>
          <a:xfrm>
            <a:off x="6548000" y="5520733"/>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6"/>
          <p:cNvSpPr txBox="1"/>
          <p:nvPr>
            <p:ph type="title"/>
          </p:nvPr>
        </p:nvSpPr>
        <p:spPr>
          <a:xfrm>
            <a:off x="4717996"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3" name="Google Shape;113;p36"/>
          <p:cNvSpPr txBox="1"/>
          <p:nvPr>
            <p:ph idx="1" type="subTitle"/>
          </p:nvPr>
        </p:nvSpPr>
        <p:spPr>
          <a:xfrm>
            <a:off x="4717997"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4" name="Google Shape;114;p36"/>
          <p:cNvSpPr txBox="1"/>
          <p:nvPr>
            <p:ph idx="2" type="title"/>
          </p:nvPr>
        </p:nvSpPr>
        <p:spPr>
          <a:xfrm>
            <a:off x="8038071"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5" name="Google Shape;115;p36"/>
          <p:cNvSpPr txBox="1"/>
          <p:nvPr>
            <p:ph idx="3" type="subTitle"/>
          </p:nvPr>
        </p:nvSpPr>
        <p:spPr>
          <a:xfrm>
            <a:off x="8038069"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6" name="Google Shape;116;p36"/>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7" name="Google Shape;117;p36"/>
          <p:cNvSpPr txBox="1"/>
          <p:nvPr>
            <p:ph idx="5" type="title"/>
          </p:nvPr>
        </p:nvSpPr>
        <p:spPr>
          <a:xfrm>
            <a:off x="1397929"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8" name="Google Shape;118;p36"/>
          <p:cNvSpPr txBox="1"/>
          <p:nvPr>
            <p:ph idx="6" type="subTitle"/>
          </p:nvPr>
        </p:nvSpPr>
        <p:spPr>
          <a:xfrm>
            <a:off x="1397933"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9" name="Google Shape;119;p36"/>
          <p:cNvSpPr txBox="1"/>
          <p:nvPr>
            <p:ph idx="7" type="title"/>
          </p:nvPr>
        </p:nvSpPr>
        <p:spPr>
          <a:xfrm>
            <a:off x="4717996"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0" name="Google Shape;120;p36"/>
          <p:cNvSpPr txBox="1"/>
          <p:nvPr>
            <p:ph idx="8" type="subTitle"/>
          </p:nvPr>
        </p:nvSpPr>
        <p:spPr>
          <a:xfrm>
            <a:off x="4717997"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1" name="Google Shape;121;p36"/>
          <p:cNvSpPr txBox="1"/>
          <p:nvPr>
            <p:ph idx="9" type="title"/>
          </p:nvPr>
        </p:nvSpPr>
        <p:spPr>
          <a:xfrm>
            <a:off x="8038071"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2" name="Google Shape;122;p36"/>
          <p:cNvSpPr txBox="1"/>
          <p:nvPr>
            <p:ph idx="13" type="subTitle"/>
          </p:nvPr>
        </p:nvSpPr>
        <p:spPr>
          <a:xfrm>
            <a:off x="8038069"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3" name="Google Shape;123;p36"/>
          <p:cNvSpPr txBox="1"/>
          <p:nvPr>
            <p:ph idx="14" type="title"/>
          </p:nvPr>
        </p:nvSpPr>
        <p:spPr>
          <a:xfrm>
            <a:off x="1397929"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4" name="Google Shape;124;p36"/>
          <p:cNvSpPr txBox="1"/>
          <p:nvPr>
            <p:ph idx="15" type="subTitle"/>
          </p:nvPr>
        </p:nvSpPr>
        <p:spPr>
          <a:xfrm>
            <a:off x="1397933"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7"/>
          <p:cNvSpPr txBox="1"/>
          <p:nvPr>
            <p:ph type="title"/>
          </p:nvPr>
        </p:nvSpPr>
        <p:spPr>
          <a:xfrm>
            <a:off x="1251333" y="593367"/>
            <a:ext cx="67248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27" name="Google Shape;127;p37"/>
          <p:cNvSpPr txBox="1"/>
          <p:nvPr>
            <p:ph idx="2" type="title"/>
          </p:nvPr>
        </p:nvSpPr>
        <p:spPr>
          <a:xfrm>
            <a:off x="1784317" y="3146433"/>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28" name="Google Shape;128;p37"/>
          <p:cNvSpPr txBox="1"/>
          <p:nvPr>
            <p:ph idx="1" type="subTitle"/>
          </p:nvPr>
        </p:nvSpPr>
        <p:spPr>
          <a:xfrm>
            <a:off x="1784317" y="2284067"/>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29" name="Google Shape;129;p37"/>
          <p:cNvSpPr txBox="1"/>
          <p:nvPr>
            <p:ph idx="3" type="title"/>
          </p:nvPr>
        </p:nvSpPr>
        <p:spPr>
          <a:xfrm>
            <a:off x="1784317" y="5318600"/>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30" name="Google Shape;130;p37"/>
          <p:cNvSpPr txBox="1"/>
          <p:nvPr>
            <p:ph idx="4" type="subTitle"/>
          </p:nvPr>
        </p:nvSpPr>
        <p:spPr>
          <a:xfrm>
            <a:off x="1784317" y="4456234"/>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31" name="Google Shape;131;p37"/>
          <p:cNvSpPr txBox="1"/>
          <p:nvPr>
            <p:ph idx="5" type="title"/>
          </p:nvPr>
        </p:nvSpPr>
        <p:spPr>
          <a:xfrm>
            <a:off x="6770883" y="3146433"/>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2" name="Google Shape;132;p37"/>
          <p:cNvSpPr txBox="1"/>
          <p:nvPr>
            <p:ph idx="6" type="subTitle"/>
          </p:nvPr>
        </p:nvSpPr>
        <p:spPr>
          <a:xfrm>
            <a:off x="6770883" y="2284067"/>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33" name="Google Shape;133;p37"/>
          <p:cNvSpPr txBox="1"/>
          <p:nvPr>
            <p:ph idx="7" type="title"/>
          </p:nvPr>
        </p:nvSpPr>
        <p:spPr>
          <a:xfrm>
            <a:off x="6770883" y="5318600"/>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4" name="Google Shape;134;p37"/>
          <p:cNvSpPr txBox="1"/>
          <p:nvPr>
            <p:ph idx="8" type="subTitle"/>
          </p:nvPr>
        </p:nvSpPr>
        <p:spPr>
          <a:xfrm>
            <a:off x="6770883" y="4456234"/>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8"/>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137" name="Google Shape;137;p38"/>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9"/>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0" name="Google Shape;140;p39"/>
          <p:cNvSpPr txBox="1"/>
          <p:nvPr>
            <p:ph idx="1" type="subTitle"/>
          </p:nvPr>
        </p:nvSpPr>
        <p:spPr>
          <a:xfrm>
            <a:off x="1251333"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13"/>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0" name="Google Shape;20;p13"/>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0"/>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3" name="Google Shape;143;p40"/>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1"/>
          <p:cNvSpPr txBox="1"/>
          <p:nvPr>
            <p:ph type="title"/>
          </p:nvPr>
        </p:nvSpPr>
        <p:spPr>
          <a:xfrm>
            <a:off x="2750400" y="3256067"/>
            <a:ext cx="6691200" cy="79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6" name="Google Shape;146;p41"/>
          <p:cNvSpPr txBox="1"/>
          <p:nvPr>
            <p:ph idx="1" type="subTitle"/>
          </p:nvPr>
        </p:nvSpPr>
        <p:spPr>
          <a:xfrm>
            <a:off x="3862000" y="4521767"/>
            <a:ext cx="4467900" cy="159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2"/>
          <p:cNvSpPr txBox="1"/>
          <p:nvPr>
            <p:ph type="title"/>
          </p:nvPr>
        </p:nvSpPr>
        <p:spPr>
          <a:xfrm>
            <a:off x="1233160" y="1013833"/>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9" name="Google Shape;149;p42"/>
          <p:cNvSpPr txBox="1"/>
          <p:nvPr>
            <p:ph idx="1" type="subTitle"/>
          </p:nvPr>
        </p:nvSpPr>
        <p:spPr>
          <a:xfrm>
            <a:off x="1233167" y="2245700"/>
            <a:ext cx="4407300" cy="1455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
        <p:nvSpPr>
          <p:cNvPr id="150" name="Google Shape;150;p42"/>
          <p:cNvSpPr txBox="1"/>
          <p:nvPr/>
        </p:nvSpPr>
        <p:spPr>
          <a:xfrm>
            <a:off x="1233167" y="4760000"/>
            <a:ext cx="4407300" cy="889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0" i="0" lang="en-US" sz="13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US" sz="13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US" sz="1300" u="none" cap="none" strike="noStrike">
                <a:solidFill>
                  <a:schemeClr val="accent1"/>
                </a:solidFill>
                <a:latin typeface="Montserrat Medium"/>
                <a:ea typeface="Montserrat Medium"/>
                <a:cs typeface="Montserrat Medium"/>
                <a:sym typeface="Montserrat Medium"/>
              </a:rPr>
              <a:t>, including icons by </a:t>
            </a:r>
            <a:r>
              <a:rPr b="0" i="0" lang="en-US" sz="13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US" sz="1300" u="none" cap="none" strike="noStrike">
                <a:solidFill>
                  <a:schemeClr val="accent1"/>
                </a:solidFill>
                <a:latin typeface="Montserrat Medium"/>
                <a:ea typeface="Montserrat Medium"/>
                <a:cs typeface="Montserrat Medium"/>
                <a:sym typeface="Montserrat Medium"/>
              </a:rPr>
              <a:t>, and infographics &amp; images by </a:t>
            </a:r>
            <a:r>
              <a:rPr b="0" i="0" lang="en-US" sz="13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US" sz="1300" u="none" cap="none" strike="noStrike">
                <a:solidFill>
                  <a:schemeClr val="accent1"/>
                </a:solidFill>
                <a:latin typeface="Montserrat Medium"/>
                <a:ea typeface="Montserrat Medium"/>
                <a:cs typeface="Montserrat Medium"/>
                <a:sym typeface="Montserrat Medium"/>
              </a:rPr>
              <a:t>. </a:t>
            </a:r>
            <a:endParaRPr b="0" i="0" sz="13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400"/>
              </a:spcBef>
              <a:spcAft>
                <a:spcPts val="0"/>
              </a:spcAft>
              <a:buClr>
                <a:srgbClr val="000000"/>
              </a:buClr>
              <a:buSzPts val="1300"/>
              <a:buFont typeface="Arial"/>
              <a:buNone/>
            </a:pPr>
            <a:r>
              <a:t/>
            </a:r>
            <a:endParaRPr b="0" i="0" sz="13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3" name="Google Shape;153;p43"/>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44"/>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6" name="Google Shape;156;p44"/>
          <p:cNvSpPr txBox="1"/>
          <p:nvPr>
            <p:ph idx="1"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_2">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4"/>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1">
  <p:cSld name="CAPTION_ONLY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15"/>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5" name="Google Shape;25;p15"/>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6"/>
          <p:cNvSpPr txBox="1"/>
          <p:nvPr>
            <p:ph type="title"/>
          </p:nvPr>
        </p:nvSpPr>
        <p:spPr>
          <a:xfrm>
            <a:off x="5016893" y="4237000"/>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8" name="Google Shape;28;p16"/>
          <p:cNvSpPr txBox="1"/>
          <p:nvPr>
            <p:ph idx="2" type="title"/>
          </p:nvPr>
        </p:nvSpPr>
        <p:spPr>
          <a:xfrm>
            <a:off x="1397693" y="4383333"/>
            <a:ext cx="3217200" cy="1242000"/>
          </a:xfrm>
          <a:prstGeom prst="rect">
            <a:avLst/>
          </a:prstGeom>
          <a:noFill/>
          <a:ln>
            <a:noFill/>
          </a:ln>
          <a:effectLst>
            <a:outerShdw blurRad="114300" rotWithShape="0" algn="bl" dir="6360000" dist="28575">
              <a:schemeClr val="accent1">
                <a:alpha val="49803"/>
              </a:schemeClr>
            </a:outerShdw>
          </a:effectLst>
        </p:spPr>
        <p:txBody>
          <a:bodyPr anchorCtr="0" anchor="ctr" bIns="121900" lIns="121900" spcFirstLastPara="1" rIns="121900" wrap="square" tIns="121900">
            <a:noAutofit/>
          </a:bodyPr>
          <a:lstStyle>
            <a:lvl1pPr lvl="0" algn="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29" name="Google Shape;29;p16"/>
          <p:cNvSpPr txBox="1"/>
          <p:nvPr>
            <p:ph idx="1" type="subTitle"/>
          </p:nvPr>
        </p:nvSpPr>
        <p:spPr>
          <a:xfrm>
            <a:off x="5016893" y="4960867"/>
            <a:ext cx="4091700" cy="6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7"/>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2" name="Google Shape;32;p17"/>
          <p:cNvSpPr txBox="1"/>
          <p:nvPr>
            <p:ph idx="1" type="body"/>
          </p:nvPr>
        </p:nvSpPr>
        <p:spPr>
          <a:xfrm>
            <a:off x="1251333"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33" name="Google Shape;33;p17"/>
          <p:cNvSpPr txBox="1"/>
          <p:nvPr>
            <p:ph idx="2"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8"/>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9"/>
          <p:cNvSpPr txBox="1"/>
          <p:nvPr>
            <p:ph type="title"/>
          </p:nvPr>
        </p:nvSpPr>
        <p:spPr>
          <a:xfrm>
            <a:off x="7116233" y="1729500"/>
            <a:ext cx="3783300" cy="1670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8" name="Google Shape;38;p19"/>
          <p:cNvSpPr txBox="1"/>
          <p:nvPr>
            <p:ph idx="1" type="body"/>
          </p:nvPr>
        </p:nvSpPr>
        <p:spPr>
          <a:xfrm>
            <a:off x="7116233" y="3458500"/>
            <a:ext cx="3783300" cy="16701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Clr>
                <a:schemeClr val="lt1"/>
              </a:buClr>
              <a:buSzPts val="2100"/>
              <a:buChar char="●"/>
              <a:defRPr sz="2100">
                <a:solidFill>
                  <a:schemeClr val="lt1"/>
                </a:solidFill>
              </a:defRPr>
            </a:lvl1pPr>
            <a:lvl2pPr indent="-361950" lvl="1" marL="914400" algn="l">
              <a:lnSpc>
                <a:spcPct val="100000"/>
              </a:lnSpc>
              <a:spcBef>
                <a:spcPts val="2100"/>
              </a:spcBef>
              <a:spcAft>
                <a:spcPts val="0"/>
              </a:spcAft>
              <a:buClr>
                <a:schemeClr val="lt1"/>
              </a:buClr>
              <a:buSzPts val="2100"/>
              <a:buChar char="○"/>
              <a:defRPr sz="2100">
                <a:solidFill>
                  <a:schemeClr val="lt1"/>
                </a:solidFill>
              </a:defRPr>
            </a:lvl2pPr>
            <a:lvl3pPr indent="-361950" lvl="2" marL="1371600" algn="l">
              <a:lnSpc>
                <a:spcPct val="100000"/>
              </a:lnSpc>
              <a:spcBef>
                <a:spcPts val="2100"/>
              </a:spcBef>
              <a:spcAft>
                <a:spcPts val="0"/>
              </a:spcAft>
              <a:buClr>
                <a:schemeClr val="lt1"/>
              </a:buClr>
              <a:buSzPts val="2100"/>
              <a:buChar char="■"/>
              <a:defRPr sz="2100">
                <a:solidFill>
                  <a:schemeClr val="lt1"/>
                </a:solidFill>
              </a:defRPr>
            </a:lvl3pPr>
            <a:lvl4pPr indent="-361950" lvl="3" marL="1828800" algn="l">
              <a:lnSpc>
                <a:spcPct val="100000"/>
              </a:lnSpc>
              <a:spcBef>
                <a:spcPts val="2100"/>
              </a:spcBef>
              <a:spcAft>
                <a:spcPts val="0"/>
              </a:spcAft>
              <a:buClr>
                <a:schemeClr val="lt1"/>
              </a:buClr>
              <a:buSzPts val="2100"/>
              <a:buChar char="●"/>
              <a:defRPr sz="2100">
                <a:solidFill>
                  <a:schemeClr val="lt1"/>
                </a:solidFill>
              </a:defRPr>
            </a:lvl4pPr>
            <a:lvl5pPr indent="-361950" lvl="4" marL="2286000" algn="l">
              <a:lnSpc>
                <a:spcPct val="100000"/>
              </a:lnSpc>
              <a:spcBef>
                <a:spcPts val="2100"/>
              </a:spcBef>
              <a:spcAft>
                <a:spcPts val="0"/>
              </a:spcAft>
              <a:buClr>
                <a:schemeClr val="lt1"/>
              </a:buClr>
              <a:buSzPts val="2100"/>
              <a:buChar char="○"/>
              <a:defRPr sz="2100">
                <a:solidFill>
                  <a:schemeClr val="lt1"/>
                </a:solidFill>
              </a:defRPr>
            </a:lvl5pPr>
            <a:lvl6pPr indent="-361950" lvl="5" marL="2743200" algn="l">
              <a:lnSpc>
                <a:spcPct val="100000"/>
              </a:lnSpc>
              <a:spcBef>
                <a:spcPts val="2100"/>
              </a:spcBef>
              <a:spcAft>
                <a:spcPts val="0"/>
              </a:spcAft>
              <a:buClr>
                <a:schemeClr val="lt1"/>
              </a:buClr>
              <a:buSzPts val="2100"/>
              <a:buChar char="■"/>
              <a:defRPr sz="2100">
                <a:solidFill>
                  <a:schemeClr val="lt1"/>
                </a:solidFill>
              </a:defRPr>
            </a:lvl6pPr>
            <a:lvl7pPr indent="-361950" lvl="6" marL="3200400" algn="l">
              <a:lnSpc>
                <a:spcPct val="100000"/>
              </a:lnSpc>
              <a:spcBef>
                <a:spcPts val="2100"/>
              </a:spcBef>
              <a:spcAft>
                <a:spcPts val="0"/>
              </a:spcAft>
              <a:buClr>
                <a:schemeClr val="lt1"/>
              </a:buClr>
              <a:buSzPts val="2100"/>
              <a:buChar char="●"/>
              <a:defRPr sz="2100">
                <a:solidFill>
                  <a:schemeClr val="lt1"/>
                </a:solidFill>
              </a:defRPr>
            </a:lvl7pPr>
            <a:lvl8pPr indent="-361950" lvl="7" marL="3657600" algn="l">
              <a:lnSpc>
                <a:spcPct val="100000"/>
              </a:lnSpc>
              <a:spcBef>
                <a:spcPts val="2100"/>
              </a:spcBef>
              <a:spcAft>
                <a:spcPts val="0"/>
              </a:spcAft>
              <a:buClr>
                <a:schemeClr val="lt1"/>
              </a:buClr>
              <a:buSzPts val="2100"/>
              <a:buChar char="○"/>
              <a:defRPr sz="2100">
                <a:solidFill>
                  <a:schemeClr val="lt1"/>
                </a:solidFill>
              </a:defRPr>
            </a:lvl8pPr>
            <a:lvl9pPr indent="-361950" lvl="8" marL="4114800" algn="l">
              <a:lnSpc>
                <a:spcPct val="100000"/>
              </a:lnSpc>
              <a:spcBef>
                <a:spcPts val="2100"/>
              </a:spcBef>
              <a:spcAft>
                <a:spcPts val="2100"/>
              </a:spcAft>
              <a:buClr>
                <a:schemeClr val="lt1"/>
              </a:buClr>
              <a:buSzPts val="2100"/>
              <a:buChar char="■"/>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1"/>
              </a:buClr>
              <a:buSzPts val="3700"/>
              <a:buFont typeface="Montserrat ExtraBold"/>
              <a:buNone/>
              <a:defRPr b="0" i="0" sz="37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9pPr>
          </a:lstStyle>
          <a:p/>
        </p:txBody>
      </p:sp>
      <p:sp>
        <p:nvSpPr>
          <p:cNvPr id="11" name="Google Shape;11;p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chemeClr val="dk2"/>
              </a:buClr>
              <a:buSzPts val="2400"/>
              <a:buFont typeface="Montserrat"/>
              <a:buChar char="●"/>
              <a:defRPr b="0" i="0" sz="2400" u="none" cap="none" strike="noStrike">
                <a:solidFill>
                  <a:schemeClr val="dk2"/>
                </a:solidFill>
                <a:latin typeface="Montserrat"/>
                <a:ea typeface="Montserrat"/>
                <a:cs typeface="Montserrat"/>
                <a:sym typeface="Montserrat"/>
              </a:defRPr>
            </a:lvl1pPr>
            <a:lvl2pPr indent="-349250" lvl="1" marL="914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2pPr>
            <a:lvl3pPr indent="-349250" lvl="2" marL="1371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3pPr>
            <a:lvl4pPr indent="-349250" lvl="3" marL="18288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4pPr>
            <a:lvl5pPr indent="-349250" lvl="4" marL="22860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5pPr>
            <a:lvl6pPr indent="-349250" lvl="5" marL="27432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6pPr>
            <a:lvl7pPr indent="-349250" lvl="6" marL="3200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7pPr>
            <a:lvl8pPr indent="-349250" lvl="7" marL="3657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8pPr>
            <a:lvl9pPr indent="-349250" lvl="8" marL="4114800" marR="0" rtl="0" algn="l">
              <a:lnSpc>
                <a:spcPct val="100000"/>
              </a:lnSpc>
              <a:spcBef>
                <a:spcPts val="2100"/>
              </a:spcBef>
              <a:spcAft>
                <a:spcPts val="210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mc:AlternateContent>
    <mc:Choice Requires="p14">
      <p:transition spd="slow" p14:dur="23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p:nvPr/>
        </p:nvSpPr>
        <p:spPr>
          <a:xfrm>
            <a:off x="2017825" y="307025"/>
            <a:ext cx="8368500" cy="85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US" sz="3600" u="none" cap="none" strike="noStrike">
                <a:solidFill>
                  <a:schemeClr val="lt1"/>
                </a:solidFill>
                <a:latin typeface="Montserrat"/>
                <a:ea typeface="Montserrat"/>
                <a:cs typeface="Montserrat"/>
                <a:sym typeface="Montserrat"/>
              </a:rPr>
              <a:t>UE20CS302 – Machine Intelligence</a:t>
            </a:r>
            <a:endParaRPr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200"/>
              <a:buFont typeface="Arial"/>
              <a:buNone/>
            </a:pPr>
            <a:r>
              <a:rPr lang="en-US" sz="2500" u="sng">
                <a:solidFill>
                  <a:schemeClr val="lt1"/>
                </a:solidFill>
                <a:latin typeface="Montserrat"/>
                <a:ea typeface="Montserrat"/>
                <a:cs typeface="Montserrat"/>
                <a:sym typeface="Montserrat"/>
              </a:rPr>
              <a:t>Course Final </a:t>
            </a:r>
            <a:r>
              <a:rPr i="0" lang="en-US" sz="2500" u="sng" cap="none" strike="noStrike">
                <a:solidFill>
                  <a:schemeClr val="lt1"/>
                </a:solidFill>
                <a:latin typeface="Montserrat"/>
                <a:ea typeface="Montserrat"/>
                <a:cs typeface="Montserrat"/>
                <a:sym typeface="Montserrat"/>
              </a:rPr>
              <a:t>Project</a:t>
            </a:r>
            <a:endParaRPr i="0" sz="2500" u="sng" cap="none" strike="noStrike">
              <a:solidFill>
                <a:schemeClr val="lt1"/>
              </a:solidFill>
              <a:latin typeface="Montserrat"/>
              <a:ea typeface="Montserrat"/>
              <a:cs typeface="Montserrat"/>
              <a:sym typeface="Montserrat"/>
            </a:endParaRPr>
          </a:p>
        </p:txBody>
      </p:sp>
      <p:sp>
        <p:nvSpPr>
          <p:cNvPr id="162" name="Google Shape;162;p1"/>
          <p:cNvSpPr txBox="1"/>
          <p:nvPr/>
        </p:nvSpPr>
        <p:spPr>
          <a:xfrm>
            <a:off x="4213400" y="3189525"/>
            <a:ext cx="4470600" cy="95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latin typeface="Calibri"/>
                <a:ea typeface="Calibri"/>
                <a:cs typeface="Calibri"/>
                <a:sym typeface="Calibri"/>
              </a:rPr>
              <a:t>Project Guide: </a:t>
            </a:r>
            <a:r>
              <a:rPr b="0" i="0" lang="en-US" sz="2400" cap="none" strike="noStrike">
                <a:solidFill>
                  <a:schemeClr val="lt1"/>
                </a:solidFill>
                <a:latin typeface="Calibri"/>
                <a:ea typeface="Calibri"/>
                <a:cs typeface="Calibri"/>
                <a:sym typeface="Calibri"/>
              </a:rPr>
              <a:t>Dr. Pooja Agarwal</a:t>
            </a:r>
            <a:endParaRPr b="0" i="0" sz="2400" cap="none" strike="noStrike">
              <a:solidFill>
                <a:schemeClr val="lt1"/>
              </a:solidFill>
              <a:latin typeface="Calibri"/>
              <a:ea typeface="Calibri"/>
              <a:cs typeface="Calibri"/>
              <a:sym typeface="Calibri"/>
            </a:endParaRPr>
          </a:p>
        </p:txBody>
      </p:sp>
      <p:sp>
        <p:nvSpPr>
          <p:cNvPr id="163" name="Google Shape;163;p1"/>
          <p:cNvSpPr txBox="1"/>
          <p:nvPr>
            <p:ph type="ctrTitle"/>
          </p:nvPr>
        </p:nvSpPr>
        <p:spPr>
          <a:xfrm>
            <a:off x="2262163" y="2330025"/>
            <a:ext cx="7667700" cy="859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4800"/>
              <a:buNone/>
            </a:pPr>
            <a:r>
              <a:rPr lang="en-US" sz="4400"/>
              <a:t>Snake Species Detection</a:t>
            </a:r>
            <a:endParaRPr sz="4400"/>
          </a:p>
        </p:txBody>
      </p:sp>
      <p:graphicFrame>
        <p:nvGraphicFramePr>
          <p:cNvPr id="164" name="Google Shape;164;p1"/>
          <p:cNvGraphicFramePr/>
          <p:nvPr/>
        </p:nvGraphicFramePr>
        <p:xfrm>
          <a:off x="4275813" y="4353025"/>
          <a:ext cx="3000000" cy="3000000"/>
        </p:xfrm>
        <a:graphic>
          <a:graphicData uri="http://schemas.openxmlformats.org/drawingml/2006/table">
            <a:tbl>
              <a:tblPr>
                <a:noFill/>
                <a:tableStyleId>{C335FCC5-C3F1-44CC-BE04-8FE243162A5C}</a:tableStyleId>
              </a:tblPr>
              <a:tblGrid>
                <a:gridCol w="1761475"/>
                <a:gridCol w="1878900"/>
              </a:tblGrid>
              <a:tr h="381000">
                <a:tc gridSpan="2">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TEAM 12</a:t>
                      </a:r>
                      <a:endParaRPr>
                        <a:solidFill>
                          <a:schemeClr val="accent1"/>
                        </a:solidFill>
                        <a:latin typeface="Montserrat"/>
                        <a:ea typeface="Montserrat"/>
                        <a:cs typeface="Montserrat"/>
                        <a:sym typeface="Montserrat"/>
                      </a:endParaRPr>
                    </a:p>
                  </a:txBody>
                  <a:tcPr marT="91425" marB="91425" marR="91425" marL="91425"/>
                </a:tc>
                <a:tc hMerge="1"/>
              </a:tr>
              <a:tr h="381000">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SRN</a:t>
                      </a:r>
                      <a:endParaRPr>
                        <a:solidFill>
                          <a:schemeClr val="accen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NAME</a:t>
                      </a:r>
                      <a:endParaRPr>
                        <a:solidFill>
                          <a:schemeClr val="accen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PES2UG20CS038</a:t>
                      </a:r>
                      <a:endParaRPr>
                        <a:solidFill>
                          <a:schemeClr val="accen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AMISHA MATHEW</a:t>
                      </a:r>
                      <a:endParaRPr>
                        <a:solidFill>
                          <a:schemeClr val="accen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PES2UG20CS057</a:t>
                      </a:r>
                      <a:endParaRPr>
                        <a:solidFill>
                          <a:schemeClr val="accen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ANURAG G</a:t>
                      </a:r>
                      <a:endParaRPr>
                        <a:solidFill>
                          <a:schemeClr val="accen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PES2UG20CS060</a:t>
                      </a:r>
                      <a:endParaRPr>
                        <a:solidFill>
                          <a:schemeClr val="accen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Montserrat"/>
                          <a:ea typeface="Montserrat"/>
                          <a:cs typeface="Montserrat"/>
                          <a:sym typeface="Montserrat"/>
                        </a:rPr>
                        <a:t>ANUSHKA GUPTA</a:t>
                      </a:r>
                      <a:endParaRPr>
                        <a:solidFill>
                          <a:schemeClr val="accen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2"/>
          <p:cNvSpPr txBox="1"/>
          <p:nvPr/>
        </p:nvSpPr>
        <p:spPr>
          <a:xfrm>
            <a:off x="823025" y="2057400"/>
            <a:ext cx="10226100" cy="4191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Keeping in mind the increased number of deaths of humans due to snake bites as well as killing of snakes without having the knowledge if the snake is venomous or not</a:t>
            </a:r>
            <a:r>
              <a:rPr lang="en-US" sz="2400">
                <a:solidFill>
                  <a:schemeClr val="accent1"/>
                </a:solidFill>
                <a:latin typeface="Calibri"/>
                <a:ea typeface="Calibri"/>
                <a:cs typeface="Calibri"/>
                <a:sym typeface="Calibri"/>
              </a:rPr>
              <a:t> </a:t>
            </a:r>
            <a:r>
              <a:rPr b="0" i="0" lang="en-US" sz="2400" u="none" cap="none" strike="noStrike">
                <a:solidFill>
                  <a:schemeClr val="accent1"/>
                </a:solidFill>
                <a:latin typeface="Calibri"/>
                <a:ea typeface="Calibri"/>
                <a:cs typeface="Calibri"/>
                <a:sym typeface="Calibri"/>
              </a:rPr>
              <a:t>has caused a major concerns for the humans and the snake species</a:t>
            </a:r>
            <a:r>
              <a:rPr lang="en-US" sz="2400">
                <a:solidFill>
                  <a:schemeClr val="accent1"/>
                </a:solidFill>
                <a:latin typeface="Calibri"/>
                <a:ea typeface="Calibri"/>
                <a:cs typeface="Calibri"/>
                <a:sym typeface="Calibri"/>
              </a:rPr>
              <a:t>.</a:t>
            </a:r>
            <a:br>
              <a:rPr lang="en-US" sz="2400">
                <a:solidFill>
                  <a:schemeClr val="accent1"/>
                </a:solidFill>
                <a:latin typeface="Calibri"/>
                <a:ea typeface="Calibri"/>
                <a:cs typeface="Calibri"/>
                <a:sym typeface="Calibri"/>
              </a:rPr>
            </a:br>
            <a:endParaRPr sz="2400">
              <a:solidFill>
                <a:schemeClr val="accent1"/>
              </a:solidFill>
              <a:latin typeface="Calibri"/>
              <a:ea typeface="Calibri"/>
              <a:cs typeface="Calibri"/>
              <a:sym typeface="Calibri"/>
            </a:endParaRPr>
          </a:p>
          <a:p>
            <a:pPr indent="-381000" lvl="0" marL="457200" marR="0" rtl="0" algn="l">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Therefore our team has decided to come up with a predictive model to showcase that not all snakes are dangerous and also to bring awareness about the kind of antivenom required for the same if bitten. </a:t>
            </a:r>
            <a:br>
              <a:rPr b="0" i="0" lang="en-US" sz="2400" u="none" cap="none" strike="noStrike">
                <a:solidFill>
                  <a:schemeClr val="accent1"/>
                </a:solidFill>
                <a:latin typeface="Calibri"/>
                <a:ea typeface="Calibri"/>
                <a:cs typeface="Calibri"/>
                <a:sym typeface="Calibri"/>
              </a:rPr>
            </a:br>
            <a:endParaRPr b="0" i="0" sz="2400" u="none" cap="none" strike="noStrike">
              <a:solidFill>
                <a:schemeClr val="accent1"/>
              </a:solidFill>
              <a:latin typeface="Calibri"/>
              <a:ea typeface="Calibri"/>
              <a:cs typeface="Calibri"/>
              <a:sym typeface="Calibri"/>
            </a:endParaRPr>
          </a:p>
          <a:p>
            <a:pPr indent="-381000" lvl="0" marL="457200" marR="0" rtl="0" algn="l">
              <a:lnSpc>
                <a:spcPct val="100000"/>
              </a:lnSpc>
              <a:spcBef>
                <a:spcPts val="0"/>
              </a:spcBef>
              <a:spcAft>
                <a:spcPts val="0"/>
              </a:spcAft>
              <a:buClr>
                <a:schemeClr val="accent1"/>
              </a:buClr>
              <a:buSzPts val="2400"/>
              <a:buFont typeface="Calibri"/>
              <a:buChar char="❏"/>
            </a:pPr>
            <a:r>
              <a:rPr lang="en-US" sz="2400">
                <a:solidFill>
                  <a:schemeClr val="accent1"/>
                </a:solidFill>
                <a:latin typeface="Calibri"/>
                <a:ea typeface="Calibri"/>
                <a:cs typeface="Calibri"/>
                <a:sym typeface="Calibri"/>
              </a:rPr>
              <a:t>This presentation is to showcase a Predictive Model developed to predict if the snake is venomous or non venomous.</a:t>
            </a:r>
            <a:endParaRPr sz="2400">
              <a:solidFill>
                <a:schemeClr val="accent1"/>
              </a:solidFill>
              <a:latin typeface="Calibri"/>
              <a:ea typeface="Calibri"/>
              <a:cs typeface="Calibri"/>
              <a:sym typeface="Calibri"/>
            </a:endParaRPr>
          </a:p>
        </p:txBody>
      </p:sp>
      <p:sp>
        <p:nvSpPr>
          <p:cNvPr id="172" name="Google Shape;172;p2"/>
          <p:cNvSpPr txBox="1"/>
          <p:nvPr/>
        </p:nvSpPr>
        <p:spPr>
          <a:xfrm>
            <a:off x="4261475" y="614552"/>
            <a:ext cx="6477000" cy="8310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Problem Statement</a:t>
            </a:r>
            <a:endParaRPr b="0" i="0" sz="4800" u="none" cap="none" strike="noStrike">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 name="Google Shape;179;p3"/>
          <p:cNvSpPr txBox="1"/>
          <p:nvPr/>
        </p:nvSpPr>
        <p:spPr>
          <a:xfrm>
            <a:off x="975425" y="2209800"/>
            <a:ext cx="10226100" cy="41910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00000"/>
              </a:lnSpc>
              <a:spcBef>
                <a:spcPts val="0"/>
              </a:spcBef>
              <a:spcAft>
                <a:spcPts val="0"/>
              </a:spcAft>
              <a:buClr>
                <a:schemeClr val="accent1"/>
              </a:buClr>
              <a:buSzPts val="2400"/>
              <a:buFont typeface="Calibri"/>
              <a:buChar char="★"/>
            </a:pPr>
            <a:r>
              <a:rPr lang="en-US" sz="2400">
                <a:solidFill>
                  <a:schemeClr val="accent1"/>
                </a:solidFill>
                <a:latin typeface="Calibri"/>
                <a:ea typeface="Calibri"/>
                <a:cs typeface="Calibri"/>
                <a:sym typeface="Calibri"/>
              </a:rPr>
              <a:t>Once developed into an app, can be used to provide the immediate first-aid to the poisoned</a:t>
            </a:r>
            <a:br>
              <a:rPr lang="en-US" sz="2400">
                <a:solidFill>
                  <a:schemeClr val="accent1"/>
                </a:solidFill>
                <a:latin typeface="Calibri"/>
                <a:ea typeface="Calibri"/>
                <a:cs typeface="Calibri"/>
                <a:sym typeface="Calibri"/>
              </a:rPr>
            </a:br>
            <a:endParaRPr sz="2400">
              <a:solidFill>
                <a:schemeClr val="accent1"/>
              </a:solidFill>
              <a:latin typeface="Calibri"/>
              <a:ea typeface="Calibri"/>
              <a:cs typeface="Calibri"/>
              <a:sym typeface="Calibri"/>
            </a:endParaRPr>
          </a:p>
          <a:p>
            <a:pPr indent="-381000" lvl="0" marL="457200" marR="0" rtl="0" algn="just">
              <a:lnSpc>
                <a:spcPct val="200000"/>
              </a:lnSpc>
              <a:spcBef>
                <a:spcPts val="0"/>
              </a:spcBef>
              <a:spcAft>
                <a:spcPts val="0"/>
              </a:spcAft>
              <a:buClr>
                <a:schemeClr val="accent1"/>
              </a:buClr>
              <a:buSzPts val="2400"/>
              <a:buFont typeface="Calibri"/>
              <a:buChar char="★"/>
            </a:pPr>
            <a:r>
              <a:rPr lang="en-US" sz="2400">
                <a:solidFill>
                  <a:schemeClr val="accent1"/>
                </a:solidFill>
                <a:latin typeface="Calibri"/>
                <a:ea typeface="Calibri"/>
                <a:cs typeface="Calibri"/>
                <a:sym typeface="Calibri"/>
              </a:rPr>
              <a:t>Can be used for research purposes around snakes </a:t>
            </a:r>
            <a:endParaRPr sz="2400">
              <a:solidFill>
                <a:schemeClr val="accent1"/>
              </a:solidFill>
              <a:latin typeface="Calibri"/>
              <a:ea typeface="Calibri"/>
              <a:cs typeface="Calibri"/>
              <a:sym typeface="Calibri"/>
            </a:endParaRPr>
          </a:p>
          <a:p>
            <a:pPr indent="-381000" lvl="0" marL="457200" marR="0" rtl="0" algn="just">
              <a:lnSpc>
                <a:spcPct val="200000"/>
              </a:lnSpc>
              <a:spcBef>
                <a:spcPts val="0"/>
              </a:spcBef>
              <a:spcAft>
                <a:spcPts val="0"/>
              </a:spcAft>
              <a:buClr>
                <a:schemeClr val="accent1"/>
              </a:buClr>
              <a:buSzPts val="2400"/>
              <a:buFont typeface="Calibri"/>
              <a:buChar char="★"/>
            </a:pPr>
            <a:r>
              <a:rPr lang="en-US" sz="2400">
                <a:solidFill>
                  <a:schemeClr val="accent1"/>
                </a:solidFill>
                <a:latin typeface="Calibri"/>
                <a:ea typeface="Calibri"/>
                <a:cs typeface="Calibri"/>
                <a:sym typeface="Calibri"/>
              </a:rPr>
              <a:t>To widen the use-case spectrum of the poison present in snakes</a:t>
            </a:r>
            <a:endParaRPr sz="2400">
              <a:solidFill>
                <a:schemeClr val="accent1"/>
              </a:solidFill>
              <a:latin typeface="Calibri"/>
              <a:ea typeface="Calibri"/>
              <a:cs typeface="Calibri"/>
              <a:sym typeface="Calibri"/>
            </a:endParaRPr>
          </a:p>
          <a:p>
            <a:pPr indent="-381000" lvl="0" marL="457200" marR="0" rtl="0" algn="just">
              <a:lnSpc>
                <a:spcPct val="200000"/>
              </a:lnSpc>
              <a:spcBef>
                <a:spcPts val="0"/>
              </a:spcBef>
              <a:spcAft>
                <a:spcPts val="0"/>
              </a:spcAft>
              <a:buClr>
                <a:schemeClr val="accent1"/>
              </a:buClr>
              <a:buSzPts val="2400"/>
              <a:buFont typeface="Calibri"/>
              <a:buChar char="★"/>
            </a:pPr>
            <a:r>
              <a:rPr lang="en-US" sz="2400">
                <a:solidFill>
                  <a:schemeClr val="accent1"/>
                </a:solidFill>
                <a:latin typeface="Calibri"/>
                <a:ea typeface="Calibri"/>
                <a:cs typeface="Calibri"/>
                <a:sym typeface="Calibri"/>
              </a:rPr>
              <a:t>Used in hospitals when the Clinical toxicologists is not available</a:t>
            </a:r>
            <a:endParaRPr sz="2400">
              <a:solidFill>
                <a:schemeClr val="accent1"/>
              </a:solidFill>
              <a:latin typeface="Calibri"/>
              <a:ea typeface="Calibri"/>
              <a:cs typeface="Calibri"/>
              <a:sym typeface="Calibri"/>
            </a:endParaRPr>
          </a:p>
        </p:txBody>
      </p:sp>
      <p:sp>
        <p:nvSpPr>
          <p:cNvPr id="180" name="Google Shape;180;p3"/>
          <p:cNvSpPr txBox="1"/>
          <p:nvPr/>
        </p:nvSpPr>
        <p:spPr>
          <a:xfrm>
            <a:off x="4191000" y="638052"/>
            <a:ext cx="6477000" cy="8310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Application  and Uses</a:t>
            </a:r>
            <a:endParaRPr b="0" i="0" sz="4800" u="none" cap="none" strike="noStrike">
              <a:solidFill>
                <a:schemeClr val="accen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
          <p:cNvSpPr txBox="1"/>
          <p:nvPr/>
        </p:nvSpPr>
        <p:spPr>
          <a:xfrm>
            <a:off x="442025" y="2209800"/>
            <a:ext cx="10226100" cy="419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200"/>
              <a:buFont typeface="Arial"/>
              <a:buNone/>
            </a:pPr>
            <a:r>
              <a:t/>
            </a:r>
            <a:endParaRPr b="0" i="0" sz="1400" u="none" cap="none" strike="noStrike">
              <a:solidFill>
                <a:schemeClr val="accent1"/>
              </a:solidFill>
              <a:latin typeface="Calibri"/>
              <a:ea typeface="Calibri"/>
              <a:cs typeface="Calibri"/>
              <a:sym typeface="Calibri"/>
            </a:endParaRPr>
          </a:p>
        </p:txBody>
      </p:sp>
      <p:sp>
        <p:nvSpPr>
          <p:cNvPr id="188" name="Google Shape;188;p4"/>
          <p:cNvSpPr txBox="1"/>
          <p:nvPr/>
        </p:nvSpPr>
        <p:spPr>
          <a:xfrm>
            <a:off x="4191125" y="696752"/>
            <a:ext cx="6477000" cy="8310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High level Architecture</a:t>
            </a:r>
            <a:endParaRPr b="0" i="0" sz="4800" u="none" cap="none" strike="noStrike">
              <a:solidFill>
                <a:schemeClr val="accent1"/>
              </a:solidFill>
              <a:latin typeface="Calibri"/>
              <a:ea typeface="Calibri"/>
              <a:cs typeface="Calibri"/>
              <a:sym typeface="Calibri"/>
            </a:endParaRPr>
          </a:p>
        </p:txBody>
      </p:sp>
      <p:pic>
        <p:nvPicPr>
          <p:cNvPr id="189" name="Google Shape;189;p4"/>
          <p:cNvPicPr preferRelativeResize="0"/>
          <p:nvPr/>
        </p:nvPicPr>
        <p:blipFill rotWithShape="1">
          <a:blip r:embed="rId3">
            <a:alphaModFix/>
          </a:blip>
          <a:srcRect b="10819" l="23158" r="46316" t="28602"/>
          <a:stretch/>
        </p:blipFill>
        <p:spPr>
          <a:xfrm>
            <a:off x="2871536" y="1937083"/>
            <a:ext cx="5807243" cy="45027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5"/>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197" name="Google Shape;197;p5"/>
          <p:cNvSpPr txBox="1"/>
          <p:nvPr/>
        </p:nvSpPr>
        <p:spPr>
          <a:xfrm>
            <a:off x="1649638" y="649725"/>
            <a:ext cx="9030600" cy="831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Literature Survey</a:t>
            </a:r>
            <a:endParaRPr b="0" i="0" sz="4800" u="none" cap="none" strike="noStrike">
              <a:solidFill>
                <a:schemeClr val="accent1"/>
              </a:solidFill>
              <a:latin typeface="Calibri"/>
              <a:ea typeface="Calibri"/>
              <a:cs typeface="Calibri"/>
              <a:sym typeface="Calibri"/>
            </a:endParaRPr>
          </a:p>
        </p:txBody>
      </p:sp>
      <p:graphicFrame>
        <p:nvGraphicFramePr>
          <p:cNvPr id="198" name="Google Shape;198;p5"/>
          <p:cNvGraphicFramePr/>
          <p:nvPr/>
        </p:nvGraphicFramePr>
        <p:xfrm>
          <a:off x="832625" y="2323865"/>
          <a:ext cx="3000000" cy="3000000"/>
        </p:xfrm>
        <a:graphic>
          <a:graphicData uri="http://schemas.openxmlformats.org/drawingml/2006/table">
            <a:tbl>
              <a:tblPr bandRow="1" firstRow="1">
                <a:noFill/>
                <a:tableStyleId>{9BD4621E-54C4-4C84-95CE-B2065191D27C}</a:tableStyleId>
              </a:tblPr>
              <a:tblGrid>
                <a:gridCol w="2132925"/>
                <a:gridCol w="2132925"/>
                <a:gridCol w="2132925"/>
                <a:gridCol w="2132925"/>
                <a:gridCol w="2132925"/>
              </a:tblGrid>
              <a:tr h="370850">
                <a:tc>
                  <a:txBody>
                    <a:bodyPr/>
                    <a:lstStyle/>
                    <a:p>
                      <a:pPr indent="0" lvl="0" marL="0" marR="0" rtl="0" algn="l">
                        <a:lnSpc>
                          <a:spcPct val="100000"/>
                        </a:lnSpc>
                        <a:spcBef>
                          <a:spcPts val="0"/>
                        </a:spcBef>
                        <a:spcAft>
                          <a:spcPts val="0"/>
                        </a:spcAft>
                        <a:buNone/>
                      </a:pPr>
                      <a:r>
                        <a:rPr lang="en-US" sz="1400" u="none" cap="none" strike="noStrike"/>
                        <a:t>Title of the paper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Year of Publication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Journal/Conference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Advantages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Limitations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Snake Species Identification and Recognition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2020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IEEE</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IEEE Bombay Section Signature Conference (IBSSC)</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Grabcut algorithm implementation</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densenet161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Accuracy is not upto the mark</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A Survey on Snake Species Identification using Image Processing Technique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2018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International Journal of Computer Applications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YOLO algorithm to convert the n*n matrix to smaller matrix</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works only for video inputs and not images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Snake Species Recognition using Tensor Flow Machine Learning Algorithm &amp; Effective Convey System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2019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International Conference on Communication and Information Processing (ICCIP2019)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expansion layer Depthwise cnn-contains 1*1 convolution and mobilenet-v2</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projection layer</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no explanation of other cnn layers used</a:t>
                      </a:r>
                      <a:endParaRPr sz="1400" u="none" cap="none" strike="noStrike"/>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Google Shape;205;p6"/>
          <p:cNvSpPr txBox="1"/>
          <p:nvPr/>
        </p:nvSpPr>
        <p:spPr>
          <a:xfrm>
            <a:off x="918500" y="1718100"/>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graphicFrame>
        <p:nvGraphicFramePr>
          <p:cNvPr id="206" name="Google Shape;206;p6"/>
          <p:cNvGraphicFramePr/>
          <p:nvPr/>
        </p:nvGraphicFramePr>
        <p:xfrm>
          <a:off x="832616" y="1861032"/>
          <a:ext cx="3000000" cy="3000000"/>
        </p:xfrm>
        <a:graphic>
          <a:graphicData uri="http://schemas.openxmlformats.org/drawingml/2006/table">
            <a:tbl>
              <a:tblPr bandRow="1" firstRow="1">
                <a:noFill/>
                <a:tableStyleId>{9BD4621E-54C4-4C84-95CE-B2065191D27C}</a:tableStyleId>
              </a:tblPr>
              <a:tblGrid>
                <a:gridCol w="2884450"/>
                <a:gridCol w="1938025"/>
                <a:gridCol w="2157275"/>
                <a:gridCol w="1718800"/>
                <a:gridCol w="1966075"/>
              </a:tblGrid>
              <a:tr h="518175">
                <a:tc>
                  <a:txBody>
                    <a:bodyPr/>
                    <a:lstStyle/>
                    <a:p>
                      <a:pPr indent="0" lvl="0" marL="0" marR="0" rtl="0" algn="l">
                        <a:lnSpc>
                          <a:spcPct val="100000"/>
                        </a:lnSpc>
                        <a:spcBef>
                          <a:spcPts val="0"/>
                        </a:spcBef>
                        <a:spcAft>
                          <a:spcPts val="0"/>
                        </a:spcAft>
                        <a:buNone/>
                      </a:pPr>
                      <a:r>
                        <a:rPr lang="en-US" sz="1400" u="none" cap="none" strike="noStrike"/>
                        <a:t>Title of the paper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Year of Publication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Journal/Conference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Advantages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Limitations</a:t>
                      </a:r>
                      <a:endParaRPr/>
                    </a:p>
                  </a:txBody>
                  <a:tcPr marT="45725" marB="45725" marR="91450" marL="91450"/>
                </a:tc>
              </a:tr>
              <a:tr h="1286275">
                <a:tc>
                  <a:txBody>
                    <a:bodyPr/>
                    <a:lstStyle/>
                    <a:p>
                      <a:pPr indent="0" lvl="0" marL="0" marR="0" rtl="0" algn="l">
                        <a:lnSpc>
                          <a:spcPct val="100000"/>
                        </a:lnSpc>
                        <a:spcBef>
                          <a:spcPts val="0"/>
                        </a:spcBef>
                        <a:spcAft>
                          <a:spcPts val="0"/>
                        </a:spcAft>
                        <a:buNone/>
                      </a:pPr>
                      <a:r>
                        <a:rPr b="1" lang="en-US"/>
                        <a:t>Smart Snake Identification using Video Processing</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2021</a:t>
                      </a:r>
                      <a:endParaRPr sz="1400" u="none" cap="none" strike="noStrike"/>
                    </a:p>
                  </a:txBody>
                  <a:tcPr marT="45725" marB="45725" marR="91450" marL="91450"/>
                </a:tc>
                <a:tc>
                  <a:txBody>
                    <a:bodyPr/>
                    <a:lstStyle/>
                    <a:p>
                      <a:pPr indent="0" lvl="0" marL="0" rtl="0" algn="l">
                        <a:lnSpc>
                          <a:spcPct val="115000"/>
                        </a:lnSpc>
                        <a:spcBef>
                          <a:spcPts val="0"/>
                        </a:spcBef>
                        <a:spcAft>
                          <a:spcPts val="0"/>
                        </a:spcAft>
                        <a:buNone/>
                      </a:pPr>
                      <a:r>
                        <a:rPr lang="en-US">
                          <a:solidFill>
                            <a:srgbClr val="333333"/>
                          </a:solidFill>
                        </a:rPr>
                        <a:t>IEEE Region 10 International Conference TENCON</a:t>
                      </a:r>
                      <a:endParaRPr>
                        <a:solidFill>
                          <a:srgbClr val="333333"/>
                        </a:solidFill>
                      </a:endParaRPr>
                    </a:p>
                    <a:p>
                      <a:pPr indent="0" lvl="0" marL="0" marR="0" rtl="0" algn="l">
                        <a:lnSpc>
                          <a:spcPct val="100000"/>
                        </a:lnSpc>
                        <a:spcBef>
                          <a:spcPts val="0"/>
                        </a:spcBef>
                        <a:spcAft>
                          <a:spcPts val="0"/>
                        </a:spcAft>
                        <a:buNone/>
                      </a:pPr>
                      <a:r>
                        <a:t/>
                      </a:r>
                      <a:endParaRPr/>
                    </a:p>
                  </a:txBody>
                  <a:tcPr marT="45725" marB="45725" marR="91450" marL="91450"/>
                </a:tc>
                <a:tc>
                  <a:txBody>
                    <a:bodyPr/>
                    <a:lstStyle/>
                    <a:p>
                      <a:pPr indent="0" lvl="0" marL="0" marR="0" rtl="0" algn="l">
                        <a:lnSpc>
                          <a:spcPct val="100000"/>
                        </a:lnSpc>
                        <a:spcBef>
                          <a:spcPts val="0"/>
                        </a:spcBef>
                        <a:spcAft>
                          <a:spcPts val="0"/>
                        </a:spcAft>
                        <a:buNone/>
                      </a:pPr>
                      <a:r>
                        <a:rPr lang="en-US"/>
                        <a:t>Offline and online real time identification using YOLO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No big dataset available for video processing</a:t>
                      </a:r>
                      <a:endParaRPr sz="1400" u="none" cap="none" strike="noStrike"/>
                    </a:p>
                  </a:txBody>
                  <a:tcPr marT="45725" marB="45725" marR="91450" marL="91450"/>
                </a:tc>
              </a:tr>
              <a:tr h="1371625">
                <a:tc>
                  <a:txBody>
                    <a:bodyPr/>
                    <a:lstStyle/>
                    <a:p>
                      <a:pPr indent="0" lvl="0" marL="0" marR="0" rtl="0" algn="l">
                        <a:lnSpc>
                          <a:spcPct val="100000"/>
                        </a:lnSpc>
                        <a:spcBef>
                          <a:spcPts val="0"/>
                        </a:spcBef>
                        <a:spcAft>
                          <a:spcPts val="0"/>
                        </a:spcAft>
                        <a:buNone/>
                      </a:pPr>
                      <a:r>
                        <a:rPr b="1" lang="en-US"/>
                        <a:t>Snake Species Identification by using natural language processing</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2019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Indonesian Journal of Electrical Engineering and Computer Science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ML algorithms used- naive bayes, KNN, SVM and decision trees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Dataset has to be in the form of unstructured text</a:t>
                      </a:r>
                      <a:endParaRPr sz="1400" u="none" cap="none" strike="noStrike"/>
                    </a:p>
                  </a:txBody>
                  <a:tcPr marT="45725" marB="45725" marR="91450" marL="91450"/>
                </a:tc>
              </a:tr>
              <a:tr h="1371625">
                <a:tc>
                  <a:txBody>
                    <a:bodyPr/>
                    <a:lstStyle/>
                    <a:p>
                      <a:pPr indent="0" lvl="0" marL="0" marR="0" rtl="0" algn="l">
                        <a:lnSpc>
                          <a:spcPct val="100000"/>
                        </a:lnSpc>
                        <a:spcBef>
                          <a:spcPts val="0"/>
                        </a:spcBef>
                        <a:spcAft>
                          <a:spcPts val="0"/>
                        </a:spcAft>
                        <a:buNone/>
                      </a:pPr>
                      <a:r>
                        <a:rPr b="1" lang="en-US"/>
                        <a:t>Combination of image and location information for snake species identification using object detection and EfficientNets</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2020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Conference and Labs of the Evaluation Forum(CLEF)</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Mask R-CNN for object detection and EfficientNets for classification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None, an adoption of this method was used in one of the algorithms</a:t>
                      </a:r>
                      <a:endParaRPr sz="1400" u="none" cap="none" strike="noStrike"/>
                    </a:p>
                  </a:txBody>
                  <a:tcPr marT="45725" marB="45725" marR="91450" marL="91450"/>
                </a:tc>
              </a:tr>
            </a:tbl>
          </a:graphicData>
        </a:graphic>
      </p:graphicFrame>
      <p:sp>
        <p:nvSpPr>
          <p:cNvPr id="207" name="Google Shape;207;p6"/>
          <p:cNvSpPr txBox="1"/>
          <p:nvPr/>
        </p:nvSpPr>
        <p:spPr>
          <a:xfrm>
            <a:off x="1649638" y="649725"/>
            <a:ext cx="9030600" cy="831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Literature Survey</a:t>
            </a:r>
            <a:endParaRPr b="0" i="0" sz="4800" u="none" cap="none" strike="noStrike">
              <a:solidFill>
                <a:schemeClr val="accen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214" name="Google Shape;214;p7"/>
          <p:cNvGraphicFramePr/>
          <p:nvPr/>
        </p:nvGraphicFramePr>
        <p:xfrm>
          <a:off x="832628" y="1931045"/>
          <a:ext cx="3000000" cy="3000000"/>
        </p:xfrm>
        <a:graphic>
          <a:graphicData uri="http://schemas.openxmlformats.org/drawingml/2006/table">
            <a:tbl>
              <a:tblPr bandRow="1" firstRow="1">
                <a:noFill/>
                <a:tableStyleId>{9BD4621E-54C4-4C84-95CE-B2065191D27C}</a:tableStyleId>
              </a:tblPr>
              <a:tblGrid>
                <a:gridCol w="2362675"/>
                <a:gridCol w="1801775"/>
                <a:gridCol w="2212725"/>
                <a:gridCol w="2189275"/>
                <a:gridCol w="2098175"/>
              </a:tblGrid>
              <a:tr h="370850">
                <a:tc>
                  <a:txBody>
                    <a:bodyPr/>
                    <a:lstStyle/>
                    <a:p>
                      <a:pPr indent="0" lvl="0" marL="0" marR="0" rtl="0" algn="l">
                        <a:lnSpc>
                          <a:spcPct val="100000"/>
                        </a:lnSpc>
                        <a:spcBef>
                          <a:spcPts val="0"/>
                        </a:spcBef>
                        <a:spcAft>
                          <a:spcPts val="0"/>
                        </a:spcAft>
                        <a:buNone/>
                      </a:pPr>
                      <a:r>
                        <a:rPr lang="en-US" sz="1400" u="none" cap="none" strike="noStrike"/>
                        <a:t>Title of the paper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Year of Publication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Journal/Conference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Advantages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Limitations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a:t>A CNN Based Model for Venomous and Non-venomous Snake Classification</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Jul 26, 2021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International Conference on Applied Intelligence and Informatics, UK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Inception Net, VGG 19, Resnet50, Xception Net,. MobileNet v2, Inception Resnet V2 and VGG 16 were used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perform a grid hunt on the hyper-parameter for and find the most suitable number of parameter values for K fold cross validation would be beneficial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a:t>Automatic Snake Classification using Deep Learning Algorithm</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September 2021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CLEF 2021 – Conference and Labs of the Evaluation Forum</a:t>
                      </a:r>
                      <a:endParaRPr sz="1400" u="none" cap="none" strike="noStrike"/>
                    </a:p>
                  </a:txBody>
                  <a:tcPr marT="45725" marB="45725" marR="91450" marL="91450"/>
                </a:tc>
                <a:tc>
                  <a:txBody>
                    <a:bodyPr/>
                    <a:lstStyle/>
                    <a:p>
                      <a:pPr indent="0" lvl="0" marL="0" rtl="0" algn="l">
                        <a:spcBef>
                          <a:spcPts val="0"/>
                        </a:spcBef>
                        <a:spcAft>
                          <a:spcPts val="0"/>
                        </a:spcAft>
                        <a:buNone/>
                      </a:pPr>
                      <a:r>
                        <a:rPr lang="en-US"/>
                        <a:t>Newer DL Arch. ResNeXt50-V2.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No enough datapoint covering the vast classification of snakes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a:t>Herpetofauna Species Classification from Images with Deep Neural Network</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11 November 2020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IEEE</a:t>
                      </a:r>
                      <a:endParaRPr/>
                    </a:p>
                    <a:p>
                      <a:pPr indent="0" lvl="0" marL="0" marR="0" rtl="0" algn="l">
                        <a:lnSpc>
                          <a:spcPct val="100000"/>
                        </a:lnSpc>
                        <a:spcBef>
                          <a:spcPts val="0"/>
                        </a:spcBef>
                        <a:spcAft>
                          <a:spcPts val="0"/>
                        </a:spcAft>
                        <a:buNone/>
                      </a:pPr>
                      <a:r>
                        <a:rPr lang="en-US"/>
                        <a:t>2020 Intermountain Engineering, Technology and Computing (IETC)</a:t>
                      </a:r>
                      <a:endParaRPr/>
                    </a:p>
                  </a:txBody>
                  <a:tcPr marT="45725" marB="45725" marR="91450" marL="91450"/>
                </a:tc>
                <a:tc>
                  <a:txBody>
                    <a:bodyPr/>
                    <a:lstStyle/>
                    <a:p>
                      <a:pPr indent="0" lvl="0" marL="0" marR="0" rtl="0" algn="l">
                        <a:lnSpc>
                          <a:spcPct val="100000"/>
                        </a:lnSpc>
                        <a:spcBef>
                          <a:spcPts val="0"/>
                        </a:spcBef>
                        <a:spcAft>
                          <a:spcPts val="0"/>
                        </a:spcAft>
                        <a:buNone/>
                      </a:pPr>
                      <a:r>
                        <a:rPr lang="en-US"/>
                        <a:t>CONV layers varied from 2 to 5 layers having 23 to 128 nodes activated with the ReLU function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Difficulty dealing with highly imbalanced data.</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txBody>
                  <a:tcPr marT="45725" marB="45725" marR="91450" marL="91450"/>
                </a:tc>
              </a:tr>
            </a:tbl>
          </a:graphicData>
        </a:graphic>
      </p:graphicFrame>
      <p:sp>
        <p:nvSpPr>
          <p:cNvPr id="215" name="Google Shape;215;p7"/>
          <p:cNvSpPr txBox="1"/>
          <p:nvPr/>
        </p:nvSpPr>
        <p:spPr>
          <a:xfrm>
            <a:off x="1649638" y="649725"/>
            <a:ext cx="9030600" cy="831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800" u="none" cap="none" strike="noStrike">
                <a:solidFill>
                  <a:schemeClr val="accent1"/>
                </a:solidFill>
                <a:latin typeface="Calibri"/>
                <a:ea typeface="Calibri"/>
                <a:cs typeface="Calibri"/>
                <a:sym typeface="Calibri"/>
              </a:rPr>
              <a:t>Literature Survey</a:t>
            </a:r>
            <a:endParaRPr b="0" i="0" sz="4800" u="none" cap="none" strike="noStrike">
              <a:solidFill>
                <a:schemeClr val="accen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p:nvPr/>
        </p:nvSpPr>
        <p:spPr>
          <a:xfrm>
            <a:off x="3533264" y="2971800"/>
            <a:ext cx="51873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6000" u="none" cap="none" strike="noStrike">
                <a:solidFill>
                  <a:schemeClr val="accent1"/>
                </a:solidFill>
                <a:latin typeface="Trebuchet MS"/>
                <a:ea typeface="Trebuchet MS"/>
                <a:cs typeface="Trebuchet MS"/>
                <a:sym typeface="Trebuchet MS"/>
              </a:rPr>
              <a:t>Thank You</a:t>
            </a:r>
            <a:endParaRPr b="0" i="0" sz="6000" u="none" cap="none" strike="noStrike">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